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01a51e6d23314bee"/>
  </p:sldMasterIdLst>
  <p:sldIdLst>
    <p:sldId id="264" r:id="R0ff515f4d2844d74"/>
    <p:sldId id="265" r:id="R0d2b10dfc05a4bbd"/>
    <p:sldId id="266" r:id="R915aab036c7547e1"/>
    <p:sldId id="267" r:id="R2f4453409fe34132"/>
    <p:sldId id="268" r:id="Rb573bdc3e2474c33"/>
    <p:sldId id="269" r:id="Rf6021ad652bd42ac"/>
    <p:sldId id="270" r:id="Rebb91f0d7b0a4647"/>
    <p:sldId id="271" r:id="R43d452c67bb04327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01a51e6d23314bee" /><Relationship Type="http://schemas.openxmlformats.org/officeDocument/2006/relationships/theme" Target="/ppt/slideMasters/theme/theme2.xml" Id="R7a6b67111ba74096" /><Relationship Type="http://schemas.openxmlformats.org/officeDocument/2006/relationships/slide" Target="/ppt/slides/slide9.xml" Id="R0ff515f4d2844d74" /><Relationship Type="http://schemas.openxmlformats.org/officeDocument/2006/relationships/slide" Target="/ppt/slides/slidea.xml" Id="R0d2b10dfc05a4bbd" /><Relationship Type="http://schemas.openxmlformats.org/officeDocument/2006/relationships/slide" Target="/ppt/slides/slideb.xml" Id="R915aab036c7547e1" /><Relationship Type="http://schemas.openxmlformats.org/officeDocument/2006/relationships/slide" Target="/ppt/slides/slidec.xml" Id="R2f4453409fe34132" /><Relationship Type="http://schemas.openxmlformats.org/officeDocument/2006/relationships/tableStyles" Target="/ppt/tableStyles.xml" Id="R27bf0fd0ff644282" /><Relationship Type="http://schemas.openxmlformats.org/officeDocument/2006/relationships/slide" Target="/ppt/slides/slided.xml" Id="Rb573bdc3e2474c33" /><Relationship Type="http://schemas.openxmlformats.org/officeDocument/2006/relationships/slide" Target="/ppt/slides/slidee.xml" Id="Rf6021ad652bd42ac" /><Relationship Type="http://schemas.openxmlformats.org/officeDocument/2006/relationships/slide" Target="/ppt/slides/slidef.xml" Id="Rebb91f0d7b0a4647" /><Relationship Type="http://schemas.openxmlformats.org/officeDocument/2006/relationships/slide" Target="/ppt/slides/slide10.xml" Id="R43d452c67bb04327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69b16ad1193f4834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ab7f8c390a7746ac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1ed552e1c04d49b9" /><Relationship Type="http://schemas.openxmlformats.org/officeDocument/2006/relationships/slideMaster" Target="/ppt/slideMasters/slideMaster2.xml" Id="Rf53aaa1afa3e4d49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985d7d8f1d494cb0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1ed552e1c04d49b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8eb7c8dd5faf4b50" /><Relationship Type="http://schemas.openxmlformats.org/officeDocument/2006/relationships/slideLayout" Target="/ppt/slideLayouts/slideLayout2.xml" Id="Rfd73e0000dae48e7" /><Relationship Type="http://schemas.openxmlformats.org/officeDocument/2006/relationships/slideLayout" Target="/ppt/slideLayouts/slideLayout3.xml" Id="R1ed4a73032ce458b" /><Relationship Type="http://schemas.openxmlformats.org/officeDocument/2006/relationships/slideLayout" Target="/ppt/slideLayouts/slideLayout4.xml" Id="R52580b4904064825" /><Relationship Type="http://schemas.openxmlformats.org/officeDocument/2006/relationships/slideLayout" Target="/ppt/slideLayouts/slideLayout5.xml" Id="Re67af4b088c24f1c" /><Relationship Type="http://schemas.openxmlformats.org/officeDocument/2006/relationships/image" Target="/ppt/media/image2.bin" Id="R10f3f3db3f204eb9" /><Relationship Type="http://schemas.openxmlformats.org/officeDocument/2006/relationships/image" Target="/ppt/media/image.bin" Id="R53adf060816547e7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10f3f3db3f204eb9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53adf060816547e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52580b4904064825"/>
    <p:sldLayoutId id="2147483652" r:id="R1ed4a73032ce458b"/>
    <p:sldLayoutId id="2147483651" r:id="Rfd73e0000dae48e7"/>
    <p:sldLayoutId id="2147483654" r:id="Re67af4b088c24f1c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91a74645de6d484b" /><Relationship Type="http://schemas.openxmlformats.org/officeDocument/2006/relationships/chart" Target="/ppt/slides/charts/chart29.xml" Id="Rf759940140334a4b" /><Relationship Type="http://schemas.openxmlformats.org/officeDocument/2006/relationships/chart" Target="/ppt/slides/charts/chart2a.xml" Id="R67f8ec337ce349b9" /><Relationship Type="http://schemas.openxmlformats.org/officeDocument/2006/relationships/chart" Target="/ppt/slides/charts/chart2b.xml" Id="R9cc6c7b14c124726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6e6b9fc3e4694d12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b927e541939e445c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3390ed00cdc945e4" /><Relationship Type="http://schemas.openxmlformats.org/officeDocument/2006/relationships/slideLayout" Target="/ppt/slideLayouts/slideLayout5.xml" Id="R421cfb429b614780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b74dc1fc8f80451e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5c63b866346d4ee9" /><Relationship Type="http://schemas.openxmlformats.org/officeDocument/2006/relationships/image" Target="/ppt/media/image4.bin" Id="Rdb0d66d01f1946d5" /><Relationship Type="http://schemas.openxmlformats.org/officeDocument/2006/relationships/slideLayout" Target="/ppt/slideLayouts/slideLayout5.xml" Id="R1a3007f6fddd45d8" /><Relationship Type="http://schemas.openxmlformats.org/officeDocument/2006/relationships/chart" Target="/ppt/slides/charts/chart15.xml" Id="Rb87b075d5e08485a" /><Relationship Type="http://schemas.openxmlformats.org/officeDocument/2006/relationships/chart" Target="/ppt/slides/charts/chart16.xml" Id="R969471bb754e45fe" /><Relationship Type="http://schemas.openxmlformats.org/officeDocument/2006/relationships/chart" Target="/ppt/slides/charts/chart17.xml" Id="R0cfcbb5910b3444a" /><Relationship Type="http://schemas.openxmlformats.org/officeDocument/2006/relationships/chart" Target="/ppt/slides/charts/chart18.xml" Id="R6d8379de586d48be" /><Relationship Type="http://schemas.openxmlformats.org/officeDocument/2006/relationships/chart" Target="/ppt/slides/charts/chart19.xml" Id="Rc12b9eaf64ed4139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880035be5a9e4c99" /><Relationship Type="http://schemas.openxmlformats.org/officeDocument/2006/relationships/image" Target="/ppt/media/image4.bin" Id="R39d2546c60714fa4" /><Relationship Type="http://schemas.openxmlformats.org/officeDocument/2006/relationships/slideLayout" Target="/ppt/slideLayouts/slideLayout5.xml" Id="Rc866ca047a934102" /><Relationship Type="http://schemas.openxmlformats.org/officeDocument/2006/relationships/chart" Target="/ppt/slides/charts/chart1b.xml" Id="Re7880d66378f49b3" /><Relationship Type="http://schemas.openxmlformats.org/officeDocument/2006/relationships/chart" Target="/ppt/slides/charts/chart1c.xml" Id="R36ad9d2091a141e2" /><Relationship Type="http://schemas.openxmlformats.org/officeDocument/2006/relationships/chart" Target="/ppt/slides/charts/chart1d.xml" Id="R28eb420874234fd4" /><Relationship Type="http://schemas.openxmlformats.org/officeDocument/2006/relationships/chart" Target="/ppt/slides/charts/chart1e.xml" Id="R01577c051be044a6" /><Relationship Type="http://schemas.openxmlformats.org/officeDocument/2006/relationships/chart" Target="/ppt/slides/charts/chart1f.xml" Id="R2fc7af69e53046af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639e5e686d7946d9" /><Relationship Type="http://schemas.openxmlformats.org/officeDocument/2006/relationships/image" Target="/ppt/media/image4.bin" Id="R947de5a574c34dee" /><Relationship Type="http://schemas.openxmlformats.org/officeDocument/2006/relationships/slideLayout" Target="/ppt/slideLayouts/slideLayout5.xml" Id="R16feebc752c24bb9" /><Relationship Type="http://schemas.openxmlformats.org/officeDocument/2006/relationships/chart" Target="/ppt/slides/charts/chart21.xml" Id="Rcde1905df3ae4dc1" /><Relationship Type="http://schemas.openxmlformats.org/officeDocument/2006/relationships/chart" Target="/ppt/slides/charts/chart22.xml" Id="Re44a9b7af802421c" /><Relationship Type="http://schemas.openxmlformats.org/officeDocument/2006/relationships/chart" Target="/ppt/slides/charts/chart23.xml" Id="R072c2abf4c26423e" /><Relationship Type="http://schemas.openxmlformats.org/officeDocument/2006/relationships/chart" Target="/ppt/slides/charts/chart24.xml" Id="R587bbbbc18434162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Centrum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5.604045</c:v>
              </c:pt>
              <c:pt idx="1">
                <c:v>4.999588</c:v>
              </c:pt>
              <c:pt idx="2">
                <c:v>5.534562</c:v>
              </c:pt>
              <c:pt idx="3">
                <c:v>5.319603</c:v>
              </c:pt>
              <c:pt idx="4">
                <c:v>5.488550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Valhallagatan 4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5.754386</c:v>
              </c:pt>
              <c:pt idx="1">
                <c:v>5.255814</c:v>
              </c:pt>
              <c:pt idx="2">
                <c:v>5.541353</c:v>
              </c:pt>
              <c:pt idx="3">
                <c:v>5.453704</c:v>
              </c:pt>
              <c:pt idx="4">
                <c:v>5.851064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Lönnen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5.690265</c:v>
              </c:pt>
              <c:pt idx="1">
                <c:v>5.137500</c:v>
              </c:pt>
              <c:pt idx="2">
                <c:v>5.558140</c:v>
              </c:pt>
              <c:pt idx="3">
                <c:v>5.500000</c:v>
              </c:pt>
              <c:pt idx="4">
                <c:v>5.700000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0.366667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0.366667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0.033333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0.033333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0.366667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0.133333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0.133333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0.233333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0.433333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0.366667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0.266667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0.266667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0.033333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0.033333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0.033333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0.033333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0.366667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0.233333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0.033333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0.266667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0.266667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0.266667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0.133333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0.233333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0.266667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0.266667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0.033333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0.133333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0.233333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0.033333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3"/>
              <c:pt idx="0">
                <c:v>2013</c:v>
              </c:pt>
              <c:pt idx="1">
                <c:v>2012</c:v>
              </c:pt>
              <c:pt idx="2">
                <c:v>2011</c:v>
              </c:pt>
            </c:strLit>
          </c:cat>
          <c:val>
            <c:numLit>
              <c:formatCode>General</c:formatCode>
              <c:ptCount val="3"/>
              <c:pt idx="0">
                <c:v>0.500000</c:v>
              </c:pt>
              <c:pt idx="1">
                <c:v>0.333333</c:v>
              </c:pt>
              <c:pt idx="2">
                <c:v>0.166667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0.533333</c:v>
              </c:pt>
              <c:pt idx="1">
                <c:v>0.466667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Kvinna</c:v>
              </c:pt>
              <c:pt idx="1">
                <c:v>Man</c:v>
              </c:pt>
            </c:strLit>
          </c:cat>
          <c:val>
            <c:numLit>
              <c:formatCode>General</c:formatCode>
              <c:ptCount val="2"/>
              <c:pt idx="0">
                <c:v>0.866667</c:v>
              </c:pt>
              <c:pt idx="1">
                <c:v>0.133333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Lönnen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Valhallagatan 4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30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41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f759940140334a4b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67f8ec337ce349b9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9cc6c7b14c124726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Lönnen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Valhallagatan 4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Lönnen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Valhallagatan 4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30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41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3390ed00cdc945e4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Lönnen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Valhallagatan 4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30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41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Valhallagatan 4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Centrum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87b075d5e08485a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69471bb754e45fe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cfcbb5910b3444a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d8379de586d48be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c12b9eaf64ed4139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5c63b866346d4ee9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db0d66d01f1946d5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Lönnen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Valhallagatan 4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30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41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Valhallagatan 4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Centrum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7880d66378f49b3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6ad9d2091a141e2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28eb420874234fd4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1577c051be044a6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2fc7af69e53046af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880035be5a9e4c99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39d2546c60714fa4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Lönnen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Valhallagatan 4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30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41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Valhallagatan 4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Centrum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de1905df3ae4dc1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44a9b7af802421c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72c2abf4c26423e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587bbbbc18434162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639e5e686d7946d9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947de5a574c34dee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2017-02-01T10:29:10.44Z</dcterms:created>
  <dcterms:modified xsi:type="dcterms:W3CDTF">2017-02-01T10:29:10.44Z</dcterms:modified>
</cp:coreProperties>
</file>